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9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58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4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01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6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79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9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17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26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1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2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3861E7C-1FF0-4760-BA93-2B5EC208A50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BBE7F99-BDAF-4372-8F77-B6B671CAC1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3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B69D7-DBB1-A9A1-177F-5FC28505D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2060" y="2579096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en-GB" sz="16600" dirty="0" err="1"/>
              <a:t>Gwerth</a:t>
            </a:r>
            <a:r>
              <a:rPr lang="en-GB" sz="16600" dirty="0"/>
              <a:t> </a:t>
            </a:r>
            <a:r>
              <a:rPr lang="en-GB" sz="16600" dirty="0" err="1"/>
              <a:t>lle</a:t>
            </a:r>
            <a:r>
              <a:rPr lang="en-GB" sz="1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640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3361C1-26BC-DD2E-CD1C-7612C6B6BF67}"/>
              </a:ext>
            </a:extLst>
          </p:cNvPr>
          <p:cNvSpPr txBox="1"/>
          <p:nvPr/>
        </p:nvSpPr>
        <p:spPr>
          <a:xfrm>
            <a:off x="609600" y="904240"/>
            <a:ext cx="10972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err="1"/>
              <a:t>Gwerth</a:t>
            </a:r>
            <a:r>
              <a:rPr lang="en-GB" sz="3600" u="sng" dirty="0"/>
              <a:t> </a:t>
            </a:r>
            <a:r>
              <a:rPr lang="en-GB" sz="3600" u="sng" dirty="0" err="1"/>
              <a:t>Lle</a:t>
            </a:r>
            <a:r>
              <a:rPr lang="en-GB" sz="3600" u="sng" dirty="0"/>
              <a:t> </a:t>
            </a:r>
          </a:p>
          <a:p>
            <a:pPr algn="ctr"/>
            <a:endParaRPr lang="en-GB" sz="3600" u="sng" dirty="0"/>
          </a:p>
          <a:p>
            <a:pPr algn="ctr"/>
            <a:endParaRPr lang="en-GB" sz="3600" u="sng" dirty="0"/>
          </a:p>
          <a:p>
            <a:pPr algn="ctr"/>
            <a:endParaRPr lang="en-GB" sz="2800" dirty="0"/>
          </a:p>
          <a:p>
            <a:pPr algn="ctr"/>
            <a:r>
              <a:rPr lang="en-GB" sz="3600" dirty="0"/>
              <a:t>Nod: I </a:t>
            </a:r>
            <a:r>
              <a:rPr lang="en-GB" sz="3600" dirty="0" err="1"/>
              <a:t>ddeall</a:t>
            </a:r>
            <a:r>
              <a:rPr lang="en-GB" sz="3600" dirty="0"/>
              <a:t> </a:t>
            </a:r>
            <a:r>
              <a:rPr lang="en-GB" sz="3600" dirty="0" err="1"/>
              <a:t>fod</a:t>
            </a:r>
            <a:r>
              <a:rPr lang="en-GB" sz="3600" dirty="0"/>
              <a:t> </a:t>
            </a:r>
            <a:r>
              <a:rPr lang="en-GB" sz="3600" dirty="0" err="1"/>
              <a:t>gwerth</a:t>
            </a:r>
            <a:r>
              <a:rPr lang="en-GB" sz="3600" dirty="0"/>
              <a:t> </a:t>
            </a:r>
            <a:r>
              <a:rPr lang="en-GB" sz="3600" dirty="0" err="1"/>
              <a:t>digid</a:t>
            </a:r>
            <a:r>
              <a:rPr lang="en-GB" sz="3600" dirty="0"/>
              <a:t> </a:t>
            </a:r>
            <a:r>
              <a:rPr lang="en-GB" sz="3600" dirty="0" err="1"/>
              <a:t>yn</a:t>
            </a:r>
            <a:r>
              <a:rPr lang="en-GB" sz="3600" dirty="0"/>
              <a:t> </a:t>
            </a:r>
            <a:r>
              <a:rPr lang="en-GB" sz="3600" dirty="0" err="1"/>
              <a:t>ymwneud</a:t>
            </a:r>
            <a:r>
              <a:rPr lang="en-GB" sz="3600" dirty="0"/>
              <a:t> </a:t>
            </a:r>
            <a:r>
              <a:rPr lang="en-GB" sz="3600" dirty="0" err="1"/>
              <a:t>â’i</a:t>
            </a:r>
            <a:r>
              <a:rPr lang="en-GB" sz="3600" dirty="0"/>
              <a:t> </a:t>
            </a:r>
            <a:r>
              <a:rPr lang="en-GB" sz="3600" dirty="0" err="1"/>
              <a:t>safle</a:t>
            </a:r>
            <a:r>
              <a:rPr lang="en-GB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444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6E5B71-7E21-17CE-0E56-9E8A754BF681}"/>
              </a:ext>
            </a:extLst>
          </p:cNvPr>
          <p:cNvSpPr txBox="1"/>
          <p:nvPr/>
        </p:nvSpPr>
        <p:spPr>
          <a:xfrm>
            <a:off x="640080" y="629920"/>
            <a:ext cx="1059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/>
              <a:t>Ysgrifennwch</a:t>
            </a:r>
            <a:r>
              <a:rPr lang="en-GB" sz="2400" dirty="0"/>
              <a:t> y </a:t>
            </a:r>
            <a:r>
              <a:rPr lang="en-GB" sz="2400" dirty="0" err="1"/>
              <a:t>rhifau</a:t>
            </a:r>
            <a:r>
              <a:rPr lang="en-GB" sz="2400" dirty="0"/>
              <a:t> </a:t>
            </a:r>
            <a:r>
              <a:rPr lang="en-GB" sz="2400" dirty="0" err="1"/>
              <a:t>mewn</a:t>
            </a:r>
            <a:r>
              <a:rPr lang="en-GB" sz="2400" dirty="0"/>
              <a:t> </a:t>
            </a:r>
            <a:r>
              <a:rPr lang="en-GB" sz="2400" dirty="0" err="1"/>
              <a:t>digidau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4E7E1-5903-C856-ACBB-CA9F82E33ABD}"/>
              </a:ext>
            </a:extLst>
          </p:cNvPr>
          <p:cNvSpPr txBox="1"/>
          <p:nvPr/>
        </p:nvSpPr>
        <p:spPr>
          <a:xfrm>
            <a:off x="873760" y="1534160"/>
            <a:ext cx="10911840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Pedwar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saith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cant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chwe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 cant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Pedwar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cant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naw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Wyth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cant tri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 mil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cant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Dau mil saith cant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filiwn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tri chant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pum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mil</a:t>
            </a:r>
          </a:p>
        </p:txBody>
      </p:sp>
    </p:spTree>
    <p:extLst>
      <p:ext uri="{BB962C8B-B14F-4D97-AF65-F5344CB8AC3E}">
        <p14:creationId xmlns:p14="http://schemas.microsoft.com/office/powerpoint/2010/main" val="223475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6E5B71-7E21-17CE-0E56-9E8A754BF681}"/>
              </a:ext>
            </a:extLst>
          </p:cNvPr>
          <p:cNvSpPr txBox="1"/>
          <p:nvPr/>
        </p:nvSpPr>
        <p:spPr>
          <a:xfrm>
            <a:off x="640080" y="629920"/>
            <a:ext cx="1059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/>
              <a:t>Ysgrifennwch</a:t>
            </a:r>
            <a:r>
              <a:rPr lang="en-GB" sz="2400" dirty="0"/>
              <a:t> y </a:t>
            </a:r>
            <a:r>
              <a:rPr lang="en-GB" sz="2400" dirty="0" err="1"/>
              <a:t>rhifau</a:t>
            </a:r>
            <a:r>
              <a:rPr lang="en-GB" sz="2400" dirty="0"/>
              <a:t> </a:t>
            </a:r>
            <a:r>
              <a:rPr lang="en-GB" sz="2400" dirty="0" err="1"/>
              <a:t>mewn</a:t>
            </a:r>
            <a:r>
              <a:rPr lang="en-GB" sz="2400" dirty="0"/>
              <a:t> </a:t>
            </a:r>
            <a:r>
              <a:rPr lang="en-GB" sz="2400" dirty="0" err="1"/>
              <a:t>geiriau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84E7E1-5903-C856-ACBB-CA9F82E33ABD}"/>
              </a:ext>
            </a:extLst>
          </p:cNvPr>
          <p:cNvSpPr txBox="1"/>
          <p:nvPr/>
        </p:nvSpPr>
        <p:spPr>
          <a:xfrm>
            <a:off x="873760" y="1534160"/>
            <a:ext cx="10911840" cy="4433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56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125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1500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1750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2430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  3 400 000</a:t>
            </a:r>
          </a:p>
        </p:txBody>
      </p:sp>
    </p:spTree>
    <p:extLst>
      <p:ext uri="{BB962C8B-B14F-4D97-AF65-F5344CB8AC3E}">
        <p14:creationId xmlns:p14="http://schemas.microsoft.com/office/powerpoint/2010/main" val="159754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791E5E-2907-F826-68A6-BD8BCD60A3B3}"/>
              </a:ext>
            </a:extLst>
          </p:cNvPr>
          <p:cNvSpPr txBox="1"/>
          <p:nvPr/>
        </p:nvSpPr>
        <p:spPr>
          <a:xfrm>
            <a:off x="711200" y="802640"/>
            <a:ext cx="4470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Her</a:t>
            </a:r>
            <a:r>
              <a:rPr lang="en-GB" sz="2400" dirty="0"/>
              <a:t>:</a:t>
            </a:r>
          </a:p>
          <a:p>
            <a:r>
              <a:rPr lang="en-GB" sz="3600" dirty="0"/>
              <a:t>Beth </a:t>
            </a:r>
            <a:r>
              <a:rPr lang="en-GB" sz="3600" dirty="0" err="1"/>
              <a:t>yw</a:t>
            </a:r>
            <a:r>
              <a:rPr lang="en-GB" sz="3600" dirty="0"/>
              <a:t>…?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C10B7C-5920-F8CD-AB70-775DAEEE8BA4}"/>
              </a:ext>
            </a:extLst>
          </p:cNvPr>
          <p:cNvSpPr txBox="1"/>
          <p:nvPr/>
        </p:nvSpPr>
        <p:spPr>
          <a:xfrm>
            <a:off x="1137920" y="2192049"/>
            <a:ext cx="99161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fwy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620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fwy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432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llai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965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2 mil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llai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3200">
                <a:latin typeface="Arial" panose="020B0604020202020204" pitchFamily="34" charset="0"/>
                <a:cs typeface="Arial" panose="020B0604020202020204" pitchFamily="34" charset="0"/>
              </a:rPr>
              <a:t> 23800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92353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43</TotalTime>
  <Words>102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Basis</vt:lpstr>
      <vt:lpstr>Gwerth lle 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Gwerth lle</dc:title>
  <dc:creator>L MAINWARING (Ysgol Gynradd Llannon)</dc:creator>
  <cp:lastModifiedBy>L MAINWARING (Ysgol Gynradd Llannon)</cp:lastModifiedBy>
  <cp:revision>4</cp:revision>
  <dcterms:created xsi:type="dcterms:W3CDTF">2023-08-30T13:49:36Z</dcterms:created>
  <dcterms:modified xsi:type="dcterms:W3CDTF">2024-02-06T21:41:11Z</dcterms:modified>
</cp:coreProperties>
</file>