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7D"/>
    <a:srgbClr val="D7F737"/>
    <a:srgbClr val="3B14CA"/>
    <a:srgbClr val="3CFCAE"/>
    <a:srgbClr val="E553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75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8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6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9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33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3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04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8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95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0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D6DCF3A-19D3-4313-82A6-8EB8BC29E3C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B070AD9-F252-4A66-BFAE-39B6B7E5E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5CB69-9A3B-CF0A-01B0-9D71CE5E1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13800" dirty="0" err="1">
                <a:latin typeface="Bahnschrift SemiCondensed" panose="020B0502040204020203" pitchFamily="34" charset="0"/>
              </a:rPr>
              <a:t>Gwerth</a:t>
            </a:r>
            <a:r>
              <a:rPr lang="en-GB" sz="13800" dirty="0">
                <a:latin typeface="Bahnschrift SemiCondensed" panose="020B0502040204020203" pitchFamily="34" charset="0"/>
              </a:rPr>
              <a:t> </a:t>
            </a:r>
            <a:r>
              <a:rPr lang="en-GB" sz="13800" dirty="0" err="1">
                <a:latin typeface="Bahnschrift SemiCondensed" panose="020B0502040204020203" pitchFamily="34" charset="0"/>
              </a:rPr>
              <a:t>Lle</a:t>
            </a:r>
            <a:endParaRPr lang="en-GB" sz="138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0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847344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1584960" y="629920"/>
            <a:ext cx="9113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Tri chant a </a:t>
            </a:r>
            <a:r>
              <a:rPr lang="en-GB" sz="5400" dirty="0" err="1"/>
              <a:t>phum</a:t>
            </a:r>
            <a:r>
              <a:rPr lang="en-GB" sz="5400" dirty="0"/>
              <a:t> </a:t>
            </a:r>
            <a:r>
              <a:rPr lang="en-GB" sz="5400" dirty="0" err="1"/>
              <a:t>deg</a:t>
            </a:r>
            <a:r>
              <a:rPr lang="en-GB" sz="5400" dirty="0"/>
              <a:t> </a:t>
            </a:r>
            <a:r>
              <a:rPr lang="en-GB" sz="5400" dirty="0" err="1"/>
              <a:t>chwech</a:t>
            </a:r>
            <a:endParaRPr lang="en-GB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4917440" y="4188391"/>
            <a:ext cx="338328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923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847344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781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1239520" y="701040"/>
            <a:ext cx="9926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/>
              <a:t>Dwy</a:t>
            </a:r>
            <a:r>
              <a:rPr lang="en-GB" sz="5400" dirty="0"/>
              <a:t> fil saith cant ac </a:t>
            </a:r>
            <a:r>
              <a:rPr lang="en-GB" sz="5400" dirty="0" err="1"/>
              <a:t>wyth</a:t>
            </a:r>
            <a:r>
              <a:rPr lang="en-GB" sz="5400" dirty="0"/>
              <a:t> </a:t>
            </a:r>
            <a:r>
              <a:rPr lang="en-GB" sz="5400" dirty="0" err="1"/>
              <a:t>deg</a:t>
            </a:r>
            <a:r>
              <a:rPr lang="en-GB" sz="5400" dirty="0"/>
              <a:t> 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3830320" y="4211122"/>
            <a:ext cx="423672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2000</a:t>
            </a:r>
          </a:p>
        </p:txBody>
      </p:sp>
    </p:spTree>
    <p:extLst>
      <p:ext uri="{BB962C8B-B14F-4D97-AF65-F5344CB8AC3E}">
        <p14:creationId xmlns:p14="http://schemas.microsoft.com/office/powerpoint/2010/main" val="41590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847344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32</a:t>
            </a:r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213360" y="701040"/>
            <a:ext cx="1248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Tri </a:t>
            </a:r>
            <a:r>
              <a:rPr lang="en-GB" sz="5400" dirty="0" err="1"/>
              <a:t>deg</a:t>
            </a:r>
            <a:r>
              <a:rPr lang="en-GB" sz="5400" dirty="0"/>
              <a:t> </a:t>
            </a:r>
            <a:r>
              <a:rPr lang="en-GB" sz="5400" dirty="0" err="1"/>
              <a:t>dau</a:t>
            </a:r>
            <a:r>
              <a:rPr lang="en-GB" sz="5400" dirty="0"/>
              <a:t> mil saith cant ac </a:t>
            </a:r>
            <a:r>
              <a:rPr lang="en-GB" sz="5400" dirty="0" err="1"/>
              <a:t>wyth</a:t>
            </a:r>
            <a:r>
              <a:rPr lang="en-GB" sz="5400" dirty="0"/>
              <a:t> </a:t>
            </a:r>
            <a:r>
              <a:rPr lang="en-GB" sz="5400" dirty="0" err="1"/>
              <a:t>deg</a:t>
            </a:r>
            <a:r>
              <a:rPr lang="en-GB" sz="5400" dirty="0"/>
              <a:t> 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4439920" y="4211122"/>
            <a:ext cx="423672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700</a:t>
            </a:r>
          </a:p>
        </p:txBody>
      </p:sp>
    </p:spTree>
    <p:extLst>
      <p:ext uri="{BB962C8B-B14F-4D97-AF65-F5344CB8AC3E}">
        <p14:creationId xmlns:p14="http://schemas.microsoft.com/office/powerpoint/2010/main" val="42003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91948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02150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213360" y="701040"/>
            <a:ext cx="12486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err="1"/>
              <a:t>Chwe</a:t>
            </a:r>
            <a:r>
              <a:rPr lang="en-GB" sz="5400" dirty="0"/>
              <a:t> </a:t>
            </a:r>
            <a:r>
              <a:rPr lang="en-GB" sz="5400" dirty="0" err="1"/>
              <a:t>miliwn</a:t>
            </a:r>
            <a:r>
              <a:rPr lang="en-GB" sz="5400" dirty="0"/>
              <a:t> </a:t>
            </a:r>
            <a:r>
              <a:rPr lang="en-GB" sz="5400" dirty="0" err="1"/>
              <a:t>pum</a:t>
            </a:r>
            <a:r>
              <a:rPr lang="en-GB" sz="5400" dirty="0"/>
              <a:t> cant a </a:t>
            </a:r>
            <a:r>
              <a:rPr lang="en-GB" sz="5400" dirty="0" err="1"/>
              <a:t>dau</a:t>
            </a:r>
            <a:r>
              <a:rPr lang="en-GB" sz="5400" dirty="0"/>
              <a:t> mil un cant </a:t>
            </a:r>
          </a:p>
          <a:p>
            <a:pPr algn="ctr"/>
            <a:r>
              <a:rPr lang="en-GB" sz="5400" dirty="0"/>
              <a:t>a </a:t>
            </a:r>
            <a:r>
              <a:rPr lang="en-GB" sz="5400" dirty="0" err="1"/>
              <a:t>phum</a:t>
            </a:r>
            <a:r>
              <a:rPr lang="en-GB" sz="5400" dirty="0"/>
              <a:t> </a:t>
            </a:r>
            <a:r>
              <a:rPr lang="en-GB" sz="5400" dirty="0" err="1"/>
              <a:t>deg</a:t>
            </a:r>
            <a:endParaRPr lang="en-GB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3373120" y="4322882"/>
            <a:ext cx="59842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500000</a:t>
            </a:r>
          </a:p>
        </p:txBody>
      </p:sp>
    </p:spTree>
    <p:extLst>
      <p:ext uri="{BB962C8B-B14F-4D97-AF65-F5344CB8AC3E}">
        <p14:creationId xmlns:p14="http://schemas.microsoft.com/office/powerpoint/2010/main" val="41798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91948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34.</a:t>
            </a:r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213360" y="701040"/>
            <a:ext cx="12486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Tri </a:t>
            </a:r>
            <a:r>
              <a:rPr lang="en-GB" sz="5400" dirty="0" err="1"/>
              <a:t>deg</a:t>
            </a:r>
            <a:r>
              <a:rPr lang="en-GB" sz="5400" dirty="0"/>
              <a:t> </a:t>
            </a:r>
            <a:r>
              <a:rPr lang="en-GB" sz="5400" dirty="0" err="1"/>
              <a:t>pedwar</a:t>
            </a:r>
            <a:r>
              <a:rPr lang="en-GB" sz="5400" dirty="0"/>
              <a:t> a </a:t>
            </a:r>
            <a:r>
              <a:rPr lang="en-GB" sz="5400" dirty="0" err="1"/>
              <a:t>chwech</a:t>
            </a:r>
            <a:r>
              <a:rPr lang="en-GB" sz="5400" dirty="0"/>
              <a:t> </a:t>
            </a:r>
            <a:r>
              <a:rPr lang="en-GB" sz="5400" dirty="0" err="1"/>
              <a:t>degfed</a:t>
            </a:r>
            <a:r>
              <a:rPr lang="en-GB" sz="5400" dirty="0"/>
              <a:t> a </a:t>
            </a:r>
            <a:r>
              <a:rPr lang="en-GB" sz="5400" dirty="0" err="1"/>
              <a:t>dau</a:t>
            </a:r>
            <a:r>
              <a:rPr lang="en-GB" sz="5400" dirty="0"/>
              <a:t> </a:t>
            </a:r>
            <a:r>
              <a:rPr lang="en-GB" sz="5400" dirty="0" err="1"/>
              <a:t>ganfed</a:t>
            </a:r>
            <a:endParaRPr lang="en-GB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3373120" y="4322882"/>
            <a:ext cx="59842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0.6</a:t>
            </a:r>
          </a:p>
        </p:txBody>
      </p:sp>
    </p:spTree>
    <p:extLst>
      <p:ext uri="{BB962C8B-B14F-4D97-AF65-F5344CB8AC3E}">
        <p14:creationId xmlns:p14="http://schemas.microsoft.com/office/powerpoint/2010/main" val="18236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9510C-56D7-1C73-5318-3508528C5CE6}"/>
              </a:ext>
            </a:extLst>
          </p:cNvPr>
          <p:cNvSpPr txBox="1"/>
          <p:nvPr/>
        </p:nvSpPr>
        <p:spPr>
          <a:xfrm>
            <a:off x="1584960" y="1493520"/>
            <a:ext cx="91948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dirty="0">
                <a:latin typeface="Aharoni" panose="02010803020104030203" pitchFamily="2" charset="-79"/>
                <a:cs typeface="Aharoni" panose="02010803020104030203" pitchFamily="2" charset="-79"/>
              </a:rPr>
              <a:t>79.46</a:t>
            </a:r>
            <a:r>
              <a:rPr lang="en-GB" sz="19900" u="sng" dirty="0"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en-GB" sz="199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B657E-BF21-5D47-2816-09EA1D5111D7}"/>
              </a:ext>
            </a:extLst>
          </p:cNvPr>
          <p:cNvSpPr txBox="1"/>
          <p:nvPr/>
        </p:nvSpPr>
        <p:spPr>
          <a:xfrm>
            <a:off x="-223520" y="690880"/>
            <a:ext cx="12486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Saith </a:t>
            </a:r>
            <a:r>
              <a:rPr lang="en-GB" sz="5400" dirty="0" err="1"/>
              <a:t>deg</a:t>
            </a:r>
            <a:r>
              <a:rPr lang="en-GB" sz="5400" dirty="0"/>
              <a:t> </a:t>
            </a:r>
            <a:r>
              <a:rPr lang="en-GB" sz="5400" dirty="0" err="1"/>
              <a:t>naw</a:t>
            </a:r>
            <a:r>
              <a:rPr lang="en-GB" sz="5400" dirty="0"/>
              <a:t> a </a:t>
            </a:r>
            <a:r>
              <a:rPr lang="en-GB" sz="5400" dirty="0" err="1"/>
              <a:t>phedwar</a:t>
            </a:r>
            <a:r>
              <a:rPr lang="en-GB" sz="5400" dirty="0"/>
              <a:t> </a:t>
            </a:r>
            <a:r>
              <a:rPr lang="en-GB" sz="5400" dirty="0" err="1"/>
              <a:t>degfed</a:t>
            </a:r>
            <a:r>
              <a:rPr lang="en-GB" sz="5400" dirty="0"/>
              <a:t>, </a:t>
            </a:r>
            <a:r>
              <a:rPr lang="en-GB" sz="5400" dirty="0" err="1"/>
              <a:t>chwe</a:t>
            </a:r>
            <a:r>
              <a:rPr lang="en-GB" sz="5400" dirty="0"/>
              <a:t> </a:t>
            </a:r>
            <a:r>
              <a:rPr lang="en-GB" sz="5400" dirty="0" err="1"/>
              <a:t>chanfed</a:t>
            </a:r>
            <a:r>
              <a:rPr lang="en-GB" sz="5400" dirty="0"/>
              <a:t> a </a:t>
            </a:r>
            <a:r>
              <a:rPr lang="en-GB" sz="5400" dirty="0" err="1"/>
              <a:t>naw</a:t>
            </a:r>
            <a:r>
              <a:rPr lang="en-GB" sz="5400" dirty="0"/>
              <a:t> </a:t>
            </a:r>
            <a:r>
              <a:rPr lang="en-GB" sz="5400" dirty="0" err="1"/>
              <a:t>milfed</a:t>
            </a:r>
            <a:endParaRPr lang="en-GB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9A7C5-9F42-3F01-03F2-C7B3CB45266B}"/>
              </a:ext>
            </a:extLst>
          </p:cNvPr>
          <p:cNvSpPr txBox="1"/>
          <p:nvPr/>
        </p:nvSpPr>
        <p:spPr>
          <a:xfrm>
            <a:off x="2479040" y="4211122"/>
            <a:ext cx="59842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0.009</a:t>
            </a:r>
          </a:p>
        </p:txBody>
      </p:sp>
    </p:spTree>
    <p:extLst>
      <p:ext uri="{BB962C8B-B14F-4D97-AF65-F5344CB8AC3E}">
        <p14:creationId xmlns:p14="http://schemas.microsoft.com/office/powerpoint/2010/main" val="3456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ED1C839-6AA5-CD8D-8C38-D1983E37E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033066"/>
              </p:ext>
            </p:extLst>
          </p:nvPr>
        </p:nvGraphicFramePr>
        <p:xfrm>
          <a:off x="836589" y="1433188"/>
          <a:ext cx="10617200" cy="3968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986979068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939897904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65318186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64031785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6313625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47041331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859411864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10795844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54843488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54765051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940705766"/>
                    </a:ext>
                  </a:extLst>
                </a:gridCol>
              </a:tblGrid>
              <a:tr h="20008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553B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3CFCA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3B14C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D7F7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9D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99142"/>
                  </a:ext>
                </a:extLst>
              </a:tr>
              <a:tr h="19677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945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C9A45F-AD09-4733-5637-7DA2745F8CAB}"/>
              </a:ext>
            </a:extLst>
          </p:cNvPr>
          <p:cNvSpPr txBox="1"/>
          <p:nvPr/>
        </p:nvSpPr>
        <p:spPr>
          <a:xfrm>
            <a:off x="812578" y="1760085"/>
            <a:ext cx="963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Deng</a:t>
            </a:r>
          </a:p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Miliynau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C924AB-D685-4B04-3937-695C2020E736}"/>
              </a:ext>
            </a:extLst>
          </p:cNvPr>
          <p:cNvSpPr txBox="1"/>
          <p:nvPr/>
        </p:nvSpPr>
        <p:spPr>
          <a:xfrm>
            <a:off x="1775931" y="1760085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Miliynau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7ABE66-549C-A24A-0DF1-DEB8ED70B7EA}"/>
              </a:ext>
            </a:extLst>
          </p:cNvPr>
          <p:cNvSpPr txBox="1"/>
          <p:nvPr/>
        </p:nvSpPr>
        <p:spPr>
          <a:xfrm>
            <a:off x="2739284" y="1760085"/>
            <a:ext cx="963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</a:t>
            </a:r>
            <a:r>
              <a:rPr lang="en-GB" sz="1400" dirty="0" err="1">
                <a:latin typeface="Comic Sans MS" panose="030F0702030302020204" pitchFamily="66" charset="0"/>
              </a:rPr>
              <a:t>Miloedd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6E9F3-D6E2-9F40-DCA1-FF7B425BE2FF}"/>
              </a:ext>
            </a:extLst>
          </p:cNvPr>
          <p:cNvSpPr txBox="1"/>
          <p:nvPr/>
        </p:nvSpPr>
        <p:spPr>
          <a:xfrm>
            <a:off x="3702637" y="1760084"/>
            <a:ext cx="963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Deng</a:t>
            </a:r>
          </a:p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Miloedd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A41B0C-55DA-F4D1-A0BA-EF46AC5C3FCA}"/>
              </a:ext>
            </a:extLst>
          </p:cNvPr>
          <p:cNvSpPr txBox="1"/>
          <p:nvPr/>
        </p:nvSpPr>
        <p:spPr>
          <a:xfrm>
            <a:off x="4677072" y="1760084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Miloedd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A38E63-B1E7-89DE-AD4A-33C970AF2A47}"/>
              </a:ext>
            </a:extLst>
          </p:cNvPr>
          <p:cNvSpPr txBox="1"/>
          <p:nvPr/>
        </p:nvSpPr>
        <p:spPr>
          <a:xfrm>
            <a:off x="5564048" y="1750332"/>
            <a:ext cx="109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Cannoedd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55AAD-1208-2C1E-6D3A-671C6F807FF4}"/>
              </a:ext>
            </a:extLst>
          </p:cNvPr>
          <p:cNvSpPr txBox="1"/>
          <p:nvPr/>
        </p:nvSpPr>
        <p:spPr>
          <a:xfrm>
            <a:off x="6592696" y="1760082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Degau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402E5E-BB28-10C9-7999-7AD3AE2B6B3D}"/>
              </a:ext>
            </a:extLst>
          </p:cNvPr>
          <p:cNvSpPr txBox="1"/>
          <p:nvPr/>
        </p:nvSpPr>
        <p:spPr>
          <a:xfrm>
            <a:off x="7533885" y="1752792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Unedau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C5452-FADE-4BFF-5AFA-03951688A3DB}"/>
              </a:ext>
            </a:extLst>
          </p:cNvPr>
          <p:cNvSpPr txBox="1"/>
          <p:nvPr/>
        </p:nvSpPr>
        <p:spPr>
          <a:xfrm>
            <a:off x="8410976" y="1755363"/>
            <a:ext cx="1183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Degfedau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2D35EB-26E5-19DA-2B78-326B348765F8}"/>
              </a:ext>
            </a:extLst>
          </p:cNvPr>
          <p:cNvSpPr txBox="1"/>
          <p:nvPr/>
        </p:nvSpPr>
        <p:spPr>
          <a:xfrm>
            <a:off x="9502150" y="1760081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Canfedau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DC091D-B25A-5941-592A-E2AE7F5E1A78}"/>
              </a:ext>
            </a:extLst>
          </p:cNvPr>
          <p:cNvSpPr txBox="1"/>
          <p:nvPr/>
        </p:nvSpPr>
        <p:spPr>
          <a:xfrm>
            <a:off x="10490436" y="1760081"/>
            <a:ext cx="96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Comic Sans MS" panose="030F0702030302020204" pitchFamily="66" charset="0"/>
              </a:rPr>
              <a:t>Milfedau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3DEA91-E6DA-A20B-FF4D-F28A5ABE1BC2}"/>
              </a:ext>
            </a:extLst>
          </p:cNvPr>
          <p:cNvSpPr txBox="1"/>
          <p:nvPr/>
        </p:nvSpPr>
        <p:spPr>
          <a:xfrm>
            <a:off x="4872871" y="2782016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B47600-E264-3D86-FAAF-12D31BAF9C9E}"/>
              </a:ext>
            </a:extLst>
          </p:cNvPr>
          <p:cNvSpPr txBox="1"/>
          <p:nvPr/>
        </p:nvSpPr>
        <p:spPr>
          <a:xfrm>
            <a:off x="5884759" y="2785540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733C50-C6EE-F7F5-C19D-023E49EA542B}"/>
              </a:ext>
            </a:extLst>
          </p:cNvPr>
          <p:cNvSpPr txBox="1"/>
          <p:nvPr/>
        </p:nvSpPr>
        <p:spPr>
          <a:xfrm>
            <a:off x="6848115" y="2789064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140BB4-03DB-AB3E-E621-949B4128B2CD}"/>
              </a:ext>
            </a:extLst>
          </p:cNvPr>
          <p:cNvSpPr txBox="1"/>
          <p:nvPr/>
        </p:nvSpPr>
        <p:spPr>
          <a:xfrm>
            <a:off x="7901225" y="2789064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367111-9495-63D0-DA11-815F9260124E}"/>
              </a:ext>
            </a:extLst>
          </p:cNvPr>
          <p:cNvSpPr txBox="1"/>
          <p:nvPr/>
        </p:nvSpPr>
        <p:spPr>
          <a:xfrm>
            <a:off x="8829281" y="2789063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7558F1-702F-6389-EA82-E68130BF3A52}"/>
              </a:ext>
            </a:extLst>
          </p:cNvPr>
          <p:cNvSpPr txBox="1"/>
          <p:nvPr/>
        </p:nvSpPr>
        <p:spPr>
          <a:xfrm>
            <a:off x="9754452" y="2789063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53BBE2-7539-B6FF-34E7-F68083615E66}"/>
              </a:ext>
            </a:extLst>
          </p:cNvPr>
          <p:cNvSpPr txBox="1"/>
          <p:nvPr/>
        </p:nvSpPr>
        <p:spPr>
          <a:xfrm>
            <a:off x="10676221" y="2781459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0.001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C815FA-F04F-27E2-EDC0-24692B2D0A48}"/>
              </a:ext>
            </a:extLst>
          </p:cNvPr>
          <p:cNvSpPr txBox="1"/>
          <p:nvPr/>
        </p:nvSpPr>
        <p:spPr>
          <a:xfrm>
            <a:off x="789709" y="2785923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10,000,000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0716E3-5972-81B0-4242-DAD54F6FF100}"/>
              </a:ext>
            </a:extLst>
          </p:cNvPr>
          <p:cNvSpPr txBox="1"/>
          <p:nvPr/>
        </p:nvSpPr>
        <p:spPr>
          <a:xfrm>
            <a:off x="1801597" y="2781460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1,000,000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E4E06E-EBEA-2016-E250-95E240B26349}"/>
              </a:ext>
            </a:extLst>
          </p:cNvPr>
          <p:cNvSpPr txBox="1"/>
          <p:nvPr/>
        </p:nvSpPr>
        <p:spPr>
          <a:xfrm>
            <a:off x="2834518" y="2781460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100,000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0401D38-BD85-1A5A-5065-536AF1C61F18}"/>
              </a:ext>
            </a:extLst>
          </p:cNvPr>
          <p:cNvSpPr txBox="1"/>
          <p:nvPr/>
        </p:nvSpPr>
        <p:spPr>
          <a:xfrm>
            <a:off x="3833896" y="2781460"/>
            <a:ext cx="134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10,000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B3A2C0-4FC3-4CBF-A09D-6E70929CF48B}"/>
              </a:ext>
            </a:extLst>
          </p:cNvPr>
          <p:cNvSpPr txBox="1"/>
          <p:nvPr/>
        </p:nvSpPr>
        <p:spPr>
          <a:xfrm>
            <a:off x="8749582" y="2283304"/>
            <a:ext cx="629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1/10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62A8BE-A266-EC7F-9501-35553E414E25}"/>
              </a:ext>
            </a:extLst>
          </p:cNvPr>
          <p:cNvSpPr txBox="1"/>
          <p:nvPr/>
        </p:nvSpPr>
        <p:spPr>
          <a:xfrm>
            <a:off x="9622222" y="2261437"/>
            <a:ext cx="7232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1/100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3688B5-C6CC-F281-D119-8DBB20A739D1}"/>
              </a:ext>
            </a:extLst>
          </p:cNvPr>
          <p:cNvSpPr txBox="1"/>
          <p:nvPr/>
        </p:nvSpPr>
        <p:spPr>
          <a:xfrm>
            <a:off x="10499776" y="2275111"/>
            <a:ext cx="12008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1/1000</a:t>
            </a:r>
          </a:p>
        </p:txBody>
      </p:sp>
    </p:spTree>
    <p:extLst>
      <p:ext uri="{BB962C8B-B14F-4D97-AF65-F5344CB8AC3E}">
        <p14:creationId xmlns:p14="http://schemas.microsoft.com/office/powerpoint/2010/main" val="90502422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92</TotalTime>
  <Words>101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Bahnschrift SemiCondensed</vt:lpstr>
      <vt:lpstr>Comic Sans MS</vt:lpstr>
      <vt:lpstr>Corbel</vt:lpstr>
      <vt:lpstr>Basis</vt:lpstr>
      <vt:lpstr>Gwerth Lle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Gwerth Lle</dc:title>
  <dc:creator>L MAINWARING (Ysgol Gynradd Llannon)</dc:creator>
  <cp:lastModifiedBy>L MAINWARING (Ysgol Gynradd Llannon)</cp:lastModifiedBy>
  <cp:revision>2</cp:revision>
  <dcterms:created xsi:type="dcterms:W3CDTF">2023-08-30T13:25:55Z</dcterms:created>
  <dcterms:modified xsi:type="dcterms:W3CDTF">2024-02-06T20:42:27Z</dcterms:modified>
</cp:coreProperties>
</file>